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slide" Target="slide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45" y="110475"/>
            <a:ext cx="2090097" cy="20746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0261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97411" y="3922323"/>
            <a:ext cx="8150289" cy="2569917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4" y="2507432"/>
            <a:ext cx="3693840" cy="41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Rumusan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Masalah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</a:t>
            </a:r>
            <a:r>
              <a:rPr lang="en-US" dirty="0" smtClean="0">
                <a:solidFill>
                  <a:schemeClr val="tx1"/>
                </a:solidFill>
              </a:rPr>
              <a:t>M2D CNN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mengganggu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</a:t>
            </a:r>
            <a:r>
              <a:rPr lang="en-US" dirty="0">
                <a:solidFill>
                  <a:schemeClr val="tx1"/>
                </a:solidFill>
              </a:rPr>
              <a:t>M2D </a:t>
            </a:r>
            <a:r>
              <a:rPr lang="en-US" dirty="0" smtClean="0">
                <a:solidFill>
                  <a:schemeClr val="tx1"/>
                </a:solidFill>
              </a:rPr>
              <a:t>CNN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Mampu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b="1" dirty="0" err="1"/>
              <a:t>budaya</a:t>
            </a:r>
            <a:r>
              <a:rPr lang="en-US" b="1" dirty="0"/>
              <a:t> </a:t>
            </a:r>
            <a:r>
              <a:rPr lang="en-US" b="1" dirty="0" err="1"/>
              <a:t>asli</a:t>
            </a:r>
            <a:r>
              <a:rPr lang="en-US" b="1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 smtClean="0"/>
              <a:t>bentuk</a:t>
            </a:r>
            <a:r>
              <a:rPr lang="en-US" b="1" dirty="0" smtClean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arah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dirty="0"/>
              <a:t>, </a:t>
            </a:r>
            <a:r>
              <a:rPr lang="en-US" b="1" dirty="0" err="1"/>
              <a:t>pergerakan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, </a:t>
            </a:r>
            <a:r>
              <a:rPr lang="en-US" b="1" dirty="0" err="1"/>
              <a:t>bibir</a:t>
            </a:r>
            <a:r>
              <a:rPr lang="en-US" b="1" dirty="0"/>
              <a:t>, </a:t>
            </a:r>
            <a:r>
              <a:rPr lang="en-US" b="1" dirty="0" err="1"/>
              <a:t>badan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ekspresi</a:t>
            </a:r>
            <a:r>
              <a:rPr lang="en-US" b="1" dirty="0"/>
              <a:t> </a:t>
            </a:r>
            <a:r>
              <a:rPr lang="en-US" b="1" dirty="0" err="1"/>
              <a:t>wajah</a:t>
            </a:r>
            <a:r>
              <a:rPr lang="en-US" b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smtClean="0">
                <a:solidFill>
                  <a:schemeClr val="tx1"/>
                </a:solidFill>
              </a:rPr>
              <a:t>model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903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2020-06-28T18:24:57Z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